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1" r:id="rId19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7" Type="http://schemas.openxmlformats.org/officeDocument/2006/relationships/slide" Target="slides/slide12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Google Shape;4841;g33c5e4031bd_0_7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2" name="Google Shape;4842;g33c5e4031bd_0_7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0.jpg"/><Relationship Id="rId4" Type="http://schemas.openxmlformats.org/officeDocument/2006/relationships/image" Target="../media/image190.jpg"/><Relationship Id="rId5" Type="http://schemas.openxmlformats.org/officeDocument/2006/relationships/image" Target="../media/image135.png"/></Relationships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3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4" name="Google Shape;4844;p694"/>
          <p:cNvSpPr txBox="1"/>
          <p:nvPr>
            <p:ph type="title"/>
          </p:nvPr>
        </p:nvSpPr>
        <p:spPr>
          <a:xfrm>
            <a:off x="1435100" y="154483"/>
            <a:ext cx="7499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Perceiving ( P )</a:t>
            </a:r>
            <a:endParaRPr/>
          </a:p>
        </p:txBody>
      </p:sp>
      <p:sp>
        <p:nvSpPr>
          <p:cNvPr id="4845" name="Google Shape;4845;p694"/>
          <p:cNvSpPr txBox="1"/>
          <p:nvPr>
            <p:ph idx="1" type="body"/>
          </p:nvPr>
        </p:nvSpPr>
        <p:spPr>
          <a:xfrm>
            <a:off x="1435100" y="814388"/>
            <a:ext cx="7499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Moves into action with out a plan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Multitask and mixes work with pleasure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Tolerant of deadlines, dose best work under pressure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Avoids commitments that interfere with flexibility, freedom, and variety</a:t>
            </a:r>
            <a:endParaRPr/>
          </a:p>
        </p:txBody>
      </p:sp>
      <p:pic>
        <p:nvPicPr>
          <p:cNvPr id="4846" name="Google Shape;4846;p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400" y="228600"/>
            <a:ext cx="1072753" cy="97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7" name="Google Shape;4847;p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600" y="2171700"/>
            <a:ext cx="2143125" cy="28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8" name="Google Shape;4848;p6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